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a" ContentType="audio/x-ms-wma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ink/ink1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020" r:id="rId4"/>
  </p:sldMasterIdLst>
  <p:notesMasterIdLst>
    <p:notesMasterId r:id="rId13"/>
  </p:notesMasterIdLst>
  <p:handoutMasterIdLst>
    <p:handoutMasterId r:id="rId14"/>
  </p:handoutMasterIdLst>
  <p:sldIdLst>
    <p:sldId id="298" r:id="rId5"/>
    <p:sldId id="299" r:id="rId6"/>
    <p:sldId id="300" r:id="rId7"/>
    <p:sldId id="296" r:id="rId8"/>
    <p:sldId id="294" r:id="rId9"/>
    <p:sldId id="292" r:id="rId10"/>
    <p:sldId id="293" r:id="rId11"/>
    <p:sldId id="301" r:id="rId12"/>
  </p:sldIdLst>
  <p:sldSz cx="9906000" cy="6858000" type="A4"/>
  <p:notesSz cx="6858000" cy="9144000"/>
  <p:custShowLst>
    <p:custShow name="Picture" id="0">
      <p:sldLst>
        <p:sld r:id="rId8"/>
        <p:sld r:id="rId9"/>
      </p:sldLst>
    </p:custShow>
    <p:custShow name="Graphic" id="1">
      <p:sldLst>
        <p:sld r:id="rId5"/>
        <p:sld r:id="rId7"/>
        <p:sld r:id="rId8"/>
        <p:sld r:id="rId9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B244CF6-119E-43D1-AEC1-C421FF59DBF2}">
          <p14:sldIdLst>
            <p14:sldId id="298"/>
            <p14:sldId id="299"/>
            <p14:sldId id="300"/>
          </p14:sldIdLst>
        </p14:section>
        <p14:section name="Untitled Section" id="{533B68E3-1FF1-4229-A13F-9BE8292E7172}">
          <p14:sldIdLst>
            <p14:sldId id="296"/>
            <p14:sldId id="294"/>
            <p14:sldId id="292"/>
            <p14:sldId id="293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ang Oanh" initials="H" lastIdx="1" clrIdx="0"/>
  <p:cmAuthor id="1" name="Auth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custShow id="1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edium Style 9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E25E649-3F16-4E02-A733-19D2CDBF48F0}" styleName="Medium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84520" autoAdjust="0"/>
  </p:normalViewPr>
  <p:slideViewPr>
    <p:cSldViewPr>
      <p:cViewPr varScale="1">
        <p:scale>
          <a:sx n="52" d="100"/>
          <a:sy n="52" d="100"/>
        </p:scale>
        <p:origin x="1588" y="48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Temperature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Minimum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Sheet1!$B$2:$M$2</c:f>
              <c:numCache>
                <c:formatCode>General</c:formatCode>
                <c:ptCount val="12"/>
                <c:pt idx="0">
                  <c:v>29</c:v>
                </c:pt>
                <c:pt idx="1">
                  <c:v>33</c:v>
                </c:pt>
                <c:pt idx="2">
                  <c:v>37</c:v>
                </c:pt>
                <c:pt idx="3">
                  <c:v>41</c:v>
                </c:pt>
                <c:pt idx="4">
                  <c:v>48</c:v>
                </c:pt>
                <c:pt idx="5">
                  <c:v>54</c:v>
                </c:pt>
                <c:pt idx="6">
                  <c:v>61</c:v>
                </c:pt>
                <c:pt idx="7">
                  <c:v>61</c:v>
                </c:pt>
                <c:pt idx="8">
                  <c:v>53</c:v>
                </c:pt>
                <c:pt idx="9">
                  <c:v>44</c:v>
                </c:pt>
                <c:pt idx="10">
                  <c:v>36</c:v>
                </c:pt>
                <c:pt idx="1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32-47CA-80C9-A0A17D329D1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Sheet1!$B$3:$M$3</c:f>
              <c:numCache>
                <c:formatCode>General</c:formatCode>
                <c:ptCount val="12"/>
                <c:pt idx="0">
                  <c:v>35</c:v>
                </c:pt>
                <c:pt idx="1">
                  <c:v>40</c:v>
                </c:pt>
                <c:pt idx="2">
                  <c:v>47</c:v>
                </c:pt>
                <c:pt idx="3">
                  <c:v>53</c:v>
                </c:pt>
                <c:pt idx="4">
                  <c:v>60</c:v>
                </c:pt>
                <c:pt idx="5">
                  <c:v>67</c:v>
                </c:pt>
                <c:pt idx="6">
                  <c:v>75</c:v>
                </c:pt>
                <c:pt idx="7">
                  <c:v>75</c:v>
                </c:pt>
                <c:pt idx="8">
                  <c:v>66</c:v>
                </c:pt>
                <c:pt idx="9">
                  <c:v>55</c:v>
                </c:pt>
                <c:pt idx="10">
                  <c:v>43</c:v>
                </c:pt>
                <c:pt idx="1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32-47CA-80C9-A0A17D329D1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Maximum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Sheet1!$B$4:$M$4</c:f>
              <c:numCache>
                <c:formatCode>General</c:formatCode>
                <c:ptCount val="12"/>
                <c:pt idx="0">
                  <c:v>41</c:v>
                </c:pt>
                <c:pt idx="1">
                  <c:v>47</c:v>
                </c:pt>
                <c:pt idx="2">
                  <c:v>56</c:v>
                </c:pt>
                <c:pt idx="3">
                  <c:v>64</c:v>
                </c:pt>
                <c:pt idx="4">
                  <c:v>72</c:v>
                </c:pt>
                <c:pt idx="5">
                  <c:v>80</c:v>
                </c:pt>
                <c:pt idx="6">
                  <c:v>90</c:v>
                </c:pt>
                <c:pt idx="7">
                  <c:v>90</c:v>
                </c:pt>
                <c:pt idx="8">
                  <c:v>79</c:v>
                </c:pt>
                <c:pt idx="9">
                  <c:v>66</c:v>
                </c:pt>
                <c:pt idx="10">
                  <c:v>50</c:v>
                </c:pt>
                <c:pt idx="11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32-47CA-80C9-A0A17D329D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75437288"/>
        <c:axId val="475434008"/>
      </c:barChart>
      <c:catAx>
        <c:axId val="4754372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434008"/>
        <c:crosses val="autoZero"/>
        <c:auto val="1"/>
        <c:lblAlgn val="ctr"/>
        <c:lblOffset val="100"/>
        <c:noMultiLvlLbl val="0"/>
      </c:catAx>
      <c:valAx>
        <c:axId val="475434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330" b="0" i="0" u="none" strike="noStrike" baseline="0" dirty="0">
                    <a:effectLst/>
                  </a:rPr>
                  <a:t>Temperatures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437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10-12T10:54:48.884" idx="1">
    <p:pos x="10" y="10"/>
    <p:text>Company logo?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17CBDB19-DDF8-454B-B2A9-89D3C498EC1B}" type="datetimeFigureOut">
              <a:rPr lang="en-US" smtClean="0"/>
              <a:pPr/>
              <a:t>8/13/2021</a:t>
            </a:fld>
            <a:endParaRPr lang="en-US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97B39D03-4D65-44D8-9F67-CFAB012E25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8-11T03:12:09.297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12629 494 0,'-17'0'140,"-18"0"-140,17-18 16,-17 1-16,-18-1 15,17 0-15,-52-35 16,18 36-16,17-1 16,0-17-16,-35 17 15,17-17-15,36 35 16,-53-18-16,-71-35 16,88 36-16,-17-1 15,18 0-15,-19 1 16,36 17-16,-17-18 15,17 18-15,0 0 16,0-17-16,-17 17 16,17 0-16,0-18 15,0 18-15,0 0 16,-35 0 0,35 0-16,-35 0 15,17 0-15,-17 0 16,17 0-16,-17 0 15,18 0-15,-19 0 16,19 0-16,17 18 16,-35-18-16,-53 17 15,70 1-15,18-18 16,-35 17-16,-36 19 16,19-19-16,16 1 15,-16 0-15,34 17 16,0-17-16,-87-1 15,122 1-15,-34-18 16,-18 35-16,17-35 16,36 35-16,-36-17 15,36 0-15,0-1 16,-1 1-16,1 0 16,18-1-16,-19 1 15,1 0 1,17-1-16,-17 1 15,0 17-15,0 0 16,-18 1 0,17 17-16,1-18 15,0 0-15,17 0 16,1-17-16,-19 17 16,19 1-16,-1-1 15,0-18-15,18 1 16,-17 0-16,-1 17 15,18 0-15,-35 36 16,35-53-16,0-1 16,0 18-16,0 36 15,0-18 1,0-18-16,0 0 16,0 1-16,0 17 15,0-36-15,0 36 16,0-17-16,17-1 15,1 0-15,0 0 16,-1 1-16,1-1 16,-18-17-16,18 17 15,-1 0-15,19-17 16,-1 17-16,0 0 16,0-17-16,1 17 15,-1-17 1,-17 17-16,-1-17 15,36-1-15,0 19 16,-18-19-16,1 36 16,34-35-16,-17 17 15,0-17-15,35-1 16,-35 1-16,53 17 16,-36-17-16,1 0 15,88-1-15,-89 1 16,89 17-16,-18-17 15,-53-18-15,18 17 16,35 19-16,-17-19 16,-54-17-16,71 53 15,-70-53-15,70 18 16,-17 0-16,-71-18 16,52 0-16,36 35 15,53-18-15,-52 19 16,34-19-16,-17 1 15,52 17-15,-17 18 16,-52-35-16,-1 17 16,17-17-16,19 17 15,-1-17-15,-17 17 16,17-17-16,18 17 16,-53-17-1,36-1-15,17 18 16,-53-17-16,-18 17 15,19-17-15,34-18 16,-35 18-16,-17-18 16,-19 35-16,19-17 15,-18-18-15,35 0 16,-35 0-16,17 17 16,18-17-16,-35 0 15,18 35-15,-19-35 16,1 0-16,0 0 15,35 0-15,0 0 16,0 0-16,18 0 16,17 0-16,-34 0 15,-1 0-15,0 0 16,-35 0-16,17-17 16,-52-1-16,17 1 15,0-19-15,36-52 16,-1 53-16,-70-18 15,35 0 1,-35 0-16,18 18 16,17-36-16,-53 36 15,53-53-15,-35 52 16,18-16-16,-18-19 16,35 36-16,-18-36 15,-17 18-15,18 0 16,-18 0-16,0 18 15,17-18-15,-34 18 16,-1 0-16,0 17 16,-17 0-16,17-17 15,-17 0-15,-1 35 16,1-18-16,-18-17 16,18 17-16,-18 1 15,0-19-15,17 1 16,-17 17-16,0 1 15,0-1-15,0-17 16,0 0-16,0 17 16,0 0-16,0 1 15,0-19 1,0 19-16,0-18 16,-17-1-16,-1 19 15,0-1 1,18 0-16,-35 1 15,17 17-15,1-36 16,-19 19-16,19-19 16,-18 19-16,-1-36 15,1 35-15,0 1 16,-1-19-16,1 19 16,0-1-16,17 0 15,-17 1-15,0-1 16,-18 1-16,-18-19 15,54 36-15,-36-35 16,0 17-16,17 1 16,-16-1-16,-19 18 15,18-18-15,18 1 16,-18 17-16,0-18 16,-18 0-16,1 18 15,-18-35-15,35 18 16,-35 17-16,-18-18 15,35 0-15,-17 1 16,-18 17-16,18-18 16,17 18-16,-17-35 15,-18 35 1,18-18-16,35 18 16,-17-18-16,-54 18 15,71-17-15,0 17 16,-35 0-16,35 0 15,-53 0-15,1-18 16,16 18-16,-52-35 16,71 35-16,-18-18 15,17 18-15,18-17 16,-35 17-16,35 0 16,-35-18-16,52 18 15,-16 0-15,-1 0 16,0-18-16,17 18 15,-34 0-15,52 0 16,-17 0-16,-36 0 16,54 0-16,-54 0 15,36 0-15,-18 0 16,35 0 0,-35-17-16,18 17 15,18 0-15,-19 0 16,1 0-16,0 0 15,17 0 1,-17 0-16,0 0 16,-1 0-16,1 0 15,0 0-15,-18 0 16,18 0-16,-1 0 16,-17 0-16,-17 0 15,34-18-15,-16 18 16,-1 0-16,17 0 15,-17 0-15,18-18 16,-18 18-16,36 0 16,-19 0-16,1-17 15,0 17-15,-18 0 16,18 0-16,-18 0 16,17-18-16,1 18 15,-18 0-15,18 0 16,-36-17-16,54 17 15,-19 0-15,-34 0 16,17-18-16,18 18 16,-18 0-16,0 0 15,-35 0-15,52 0 16,-17 0-16,18 0 16,0 0-16,17 0 15,1 0 1,-1 0-16,0 0 15,1 0-15,-1 0 16,-17 0-16,17 0 31,1 0-15,-1-18-16,0 18 16,1 0-1,-1 0 1,0 0 31,18-17-32,-17 17 1,-1 0 15,0 0 0,1 0 1,-1 0-17,18-18 17,-53 18 30</inkml:trace>
</inkml:ink>
</file>

<file path=ppt/media/audio1.wav>
</file>

<file path=ppt/media/hdphoto1.wdp>
</file>

<file path=ppt/media/image1.jpeg>
</file>

<file path=ppt/media/image2.jpeg>
</file>

<file path=ppt/media/image3.jpg>
</file>

<file path=ppt/media/image4.png>
</file>

<file path=ppt/media/image5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  <a:effectLst/>
        </p:spPr>
        <p:txBody>
          <a:bodyPr vert="horz" wrap="square" lIns="91440" tIns="45720" rIns="91440" bIns="45720" anchor="ctr" compatLnSpc="1"/>
          <a:lstStyle/>
          <a:p>
            <a:endParaRPr lang="en-US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Click to edit Master text styles</a:t>
            </a:r>
            <a:endParaRPr lang="en-US"/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Second level</a:t>
            </a: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Third level</a:t>
            </a: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Fourth level</a:t>
            </a: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0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</a:rPr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5B593A47-C35F-4927-8CD6-9682078D69E3}" type="slidenum">
              <a:rPr/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‹#›</a:t>
            </a:fld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2077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Add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5B593A47-C35F-4927-8CD6-9682078D69E3}" type="slidenum">
              <a:rPr lang="en-US" smtClean="0"/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1</a:t>
            </a:fld>
            <a:endParaRPr kumimoji="0" lang="en-US" altLang="x-none" sz="1200" b="0" i="0" u="none" strike="noStrike" baseline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7874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4C78DC-442F-43C7-8143-84875167E0F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8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4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9173" y="-16933"/>
            <a:ext cx="9484079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1243" y="4445001"/>
            <a:ext cx="9170086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3102" y="1"/>
            <a:ext cx="629550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84999" y="213023"/>
            <a:ext cx="9187245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89034" y="668338"/>
            <a:ext cx="8161318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600667" y="3446831"/>
            <a:ext cx="8138065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974827" y="4714242"/>
            <a:ext cx="4991718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35F942D-6654-4914-A105-763A413E862E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3144" y="4954636"/>
            <a:ext cx="3235991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8018311" y="3819948"/>
            <a:ext cx="737089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7FFE138-060B-4A09-A290-32377E64A3CC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sp>
        <p:nvSpPr>
          <p:cNvPr id="33" name="5-Point Star 32"/>
          <p:cNvSpPr/>
          <p:nvPr/>
        </p:nvSpPr>
        <p:spPr>
          <a:xfrm rot="21420000">
            <a:off x="3382114" y="5057183"/>
            <a:ext cx="558335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295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" y="4106333"/>
            <a:ext cx="8445700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214" y="685801"/>
            <a:ext cx="8443917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196" y="4702923"/>
            <a:ext cx="8445717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55EF5-E6C1-4BC3-B5B6-1209F2185767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305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83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197" y="4106333"/>
            <a:ext cx="8445718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86DD-3126-4CF5-BA96-2B51D1210BDF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363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408" y="685800"/>
            <a:ext cx="7739079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59590" y="3610032"/>
            <a:ext cx="7042714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4106334"/>
            <a:ext cx="8447467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80EF2-4762-44B0-B7DD-6DB788C0F7C3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sp>
        <p:nvSpPr>
          <p:cNvPr id="10" name="TextBox 9"/>
          <p:cNvSpPr txBox="1"/>
          <p:nvPr/>
        </p:nvSpPr>
        <p:spPr>
          <a:xfrm>
            <a:off x="437970" y="887850"/>
            <a:ext cx="4953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55243" y="2906482"/>
            <a:ext cx="4953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404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1723856"/>
            <a:ext cx="8445699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4247468"/>
            <a:ext cx="8445699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91D17-3115-483A-95FE-B9F99636C38C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26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5699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57215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57215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631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40630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13434" y="206339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313434" y="2639658"/>
            <a:ext cx="2689479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A72F4-7B8F-4332-9A1B-ECD8C04743C5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537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67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62120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57196" y="2063397"/>
            <a:ext cx="2689479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62120" y="4389289"/>
            <a:ext cx="2689479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2896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41749" y="2063397"/>
            <a:ext cx="2689479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41749" y="4389286"/>
            <a:ext cx="2690626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12267" y="3813025"/>
            <a:ext cx="268947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312165" y="2063394"/>
            <a:ext cx="2689479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312165" y="4389284"/>
            <a:ext cx="2689479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5E8C4-6E9A-493B-8259-AB357FA70FB5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9493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57214" y="2063396"/>
            <a:ext cx="8445699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740D0-EE14-4CE8-A296-D48DADC8ECDD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7362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88" y="685802"/>
            <a:ext cx="184002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57214" y="685802"/>
            <a:ext cx="6422350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9B09-2C05-419F-A10A-80BDC78FEDBD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02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18F-3207-47A4-9173-9D93BCBF7C3D}" type="datetime1">
              <a:rPr lang="en-US" smtClean="0"/>
              <a:t>8/13/2021</a:t>
            </a:fld>
            <a:endParaRPr lang="en-US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7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57214" y="2063396"/>
            <a:ext cx="8445699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02BF-8D1F-48CC-A30A-B5E40F1AEB2F}" type="datetime1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4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5699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214" y="3742267"/>
            <a:ext cx="8445699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4BF23-E6E2-469F-B5A1-82E8DFB3EA44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2074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57214" y="685800"/>
            <a:ext cx="844746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57212" y="2063396"/>
            <a:ext cx="4134581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870101" y="2063396"/>
            <a:ext cx="4132813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FBC37-246A-41D8-9570-B23D496B3053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228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57214" y="685800"/>
            <a:ext cx="8445699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1201" y="2063396"/>
            <a:ext cx="3890593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57214" y="2861733"/>
            <a:ext cx="4134579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8285" y="2063396"/>
            <a:ext cx="3896394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870100" y="2861733"/>
            <a:ext cx="4134580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96D6F-91A1-4D84-BC20-86C32F42099D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033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2841-A7E4-4B9B-B619-045C970B150A}" type="datetime1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A8597-3521-412A-BED1-722EA4F86CC2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1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E4210-E418-4979-B4ED-DC0B7C08BB43}" type="datetime1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Bài thi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66BC6-08CB-4826-B2C4-3F6970CA7AE9}" type="slidenum">
              <a:rPr lang="en-US" altLang="x-none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7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585" y="685800"/>
            <a:ext cx="3353074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4099984" y="685802"/>
            <a:ext cx="4902929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3585" y="2709054"/>
            <a:ext cx="3353075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4D25F-9768-4991-A1E5-2D4A580A5F81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3611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" y="685800"/>
            <a:ext cx="477552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6719" y="2"/>
            <a:ext cx="3426194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214" y="2709054"/>
            <a:ext cx="4775519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78A0F-1E52-43AB-BCD1-F0856F8F837E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x-none"/>
              <a:t>Bài thi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79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0635" y="2"/>
            <a:ext cx="9754347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7214" y="685802"/>
            <a:ext cx="8447467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214" y="2063396"/>
            <a:ext cx="8447467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29692" y="5757334"/>
            <a:ext cx="3074988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AD2A344-7F89-43BA-837D-FFFFC2D50425}" type="datetime1">
              <a:rPr lang="en-US" altLang="x-none" smtClean="0"/>
              <a:t>8/13/2021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214" y="5757334"/>
            <a:ext cx="4468521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altLang="x-none"/>
              <a:t>Bài thi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08286" y="5757334"/>
            <a:ext cx="7370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6D3474C-9AB0-4C46-94FC-532709E129BA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659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  <p:sldLayoutId id="2147484032" r:id="rId12"/>
    <p:sldLayoutId id="2147484033" r:id="rId13"/>
    <p:sldLayoutId id="2147484034" r:id="rId14"/>
    <p:sldLayoutId id="2147484035" r:id="rId15"/>
    <p:sldLayoutId id="2147484036" r:id="rId16"/>
    <p:sldLayoutId id="2147484037" r:id="rId17"/>
    <p:sldLayoutId id="2147484038" r:id="rId1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0" name="coin.wav"/>
          </p:stSnd>
        </p:sndAc>
      </p:transition>
    </mc:Choice>
    <mc:Fallback xmlns="">
      <p:transition spd="slow">
        <p:random/>
        <p:sndAc>
          <p:stSnd>
            <p:snd r:embed="rId22" name="coin.wav"/>
          </p:stSnd>
        </p:sndAc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4.emf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7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Earth Day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64A7557-1E65-463B-B57D-0A63B2EAE7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12BC7B-345B-485C-AE23-62BF38040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E138-060B-4A09-A290-32377E64A3CC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91486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3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CABE91F-753B-4BCD-B80D-AA0FE383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 Replacement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319CA36-EC00-48BE-A2AB-788DE3FE1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383013"/>
              </p:ext>
            </p:extLst>
          </p:nvPr>
        </p:nvGraphicFramePr>
        <p:xfrm>
          <a:off x="1752600" y="1873930"/>
          <a:ext cx="6604000" cy="3779550"/>
        </p:xfrm>
        <a:graphic>
          <a:graphicData uri="http://schemas.openxmlformats.org/drawingml/2006/table">
            <a:tbl>
              <a:tblPr firstRow="1" bandCol="1">
                <a:tableStyleId>{BC89EF96-8CEA-46FF-86C4-4CE0E7609802}</a:tableStyleId>
              </a:tblPr>
              <a:tblGrid>
                <a:gridCol w="1651000">
                  <a:extLst>
                    <a:ext uri="{9D8B030D-6E8A-4147-A177-3AD203B41FA5}">
                      <a16:colId xmlns:a16="http://schemas.microsoft.com/office/drawing/2014/main" val="39442572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245602899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509082452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2618548176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Payment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Cost (%)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Schedule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vert="vert270" anchor="ctr"/>
                </a:tc>
                <a:extLst>
                  <a:ext uri="{0D108BD9-81ED-4DB2-BD59-A6C34878D82A}">
                    <a16:rowId xmlns:a16="http://schemas.microsoft.com/office/drawing/2014/main" val="3041990707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Interest Rate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6.0%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9106008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Years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4649969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Loan Amount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$1,550,000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2909015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Monthly Payment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$17,208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0586752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Cost of Loan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$619,494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5779500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10-Year Lease Cost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$1,800,000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2789776"/>
                  </a:ext>
                </a:extLst>
              </a:tr>
              <a:tr h="40158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Savings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$1,180,506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ahoma" panose="020B060403050404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233371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C9D925-AED2-4883-9B3D-C320A04F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5E557-B6DB-4147-BA8E-1E55AFDC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04" y="-9041"/>
            <a:ext cx="8447467" cy="1151965"/>
          </a:xfrm>
        </p:spPr>
        <p:txBody>
          <a:bodyPr/>
          <a:lstStyle/>
          <a:p>
            <a:pPr algn="ctr"/>
            <a: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Temperatures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8633C19-FE47-4354-800B-48B5CD5103B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28506914"/>
              </p:ext>
            </p:extLst>
          </p:nvPr>
        </p:nvGraphicFramePr>
        <p:xfrm>
          <a:off x="557213" y="990600"/>
          <a:ext cx="8447468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A21FE3-42A1-48FB-ABD7-87FECBD93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EC7DD-2210-4D98-9ADA-00E3E9269610}" type="slidenum">
              <a:rPr lang="en-US" altLang="x-none" smtClean="0"/>
              <a:pPr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AA4E549-3146-413A-9219-534ACF5814C5}"/>
                  </a:ext>
                </a:extLst>
              </p14:cNvPr>
              <p14:cNvContentPartPr/>
              <p14:nvPr/>
            </p14:nvContentPartPr>
            <p14:xfrm>
              <a:off x="2800440" y="19080"/>
              <a:ext cx="4089600" cy="11685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AA4E549-3146-413A-9219-534ACF5814C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1080" y="9720"/>
                <a:ext cx="4108320" cy="118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9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6" name="coin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Garden Residents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FA99DF-9BB4-48F4-8583-9766D2074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C4976B-CB4D-437A-AD04-5A08826D33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325" y="1852584"/>
            <a:ext cx="5715000" cy="4200525"/>
          </a:xfrm>
          <a:prstGeom prst="rect">
            <a:avLst/>
          </a:prstGeom>
        </p:spPr>
      </p:pic>
      <p:pic>
        <p:nvPicPr>
          <p:cNvPr id="5" name="04 Track 4">
            <a:hlinkClick r:id="" action="ppaction://media"/>
            <a:extLst>
              <a:ext uri="{FF2B5EF4-FFF2-40B4-BE49-F238E27FC236}">
                <a16:creationId xmlns:a16="http://schemas.microsoft.com/office/drawing/2014/main" id="{A041465F-36AC-446B-8BF8-B514602D8E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2267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10400" y="571500"/>
            <a:ext cx="609600" cy="609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FB8DB9-77B0-4BBA-B534-7704B118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3474C-9AB0-4C46-94FC-532709E129BA}" type="slidenum">
              <a:rPr lang="en-US" altLang="x-none" smtClean="0"/>
              <a:pPr/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183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4" name="coin.wav"/>
          </p:stSnd>
        </p:sndAc>
      </p:transition>
    </mc:Choice>
    <mc:Fallback xmlns="">
      <p:transition spd="slow">
        <p:random/>
        <p:sndAc>
          <p:stSnd>
            <p:snd r:embed="rId8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5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/>
          </p:cNvSpPr>
          <p:nvPr>
            <p:ph type="title"/>
          </p:nvPr>
        </p:nvSpPr>
        <p:spPr>
          <a:xfrm>
            <a:off x="247650" y="533400"/>
            <a:ext cx="9410700" cy="9906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Text Box</a:t>
            </a:r>
            <a:endParaRPr lang="en-US" sz="4400" cap="non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E59F98-3C95-4A4E-B5A7-FF2AF516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EC237-1022-43F6-8EE5-0BE90B87642A}"/>
              </a:ext>
            </a:extLst>
          </p:cNvPr>
          <p:cNvSpPr txBox="1"/>
          <p:nvPr/>
        </p:nvSpPr>
        <p:spPr>
          <a:xfrm>
            <a:off x="1524000" y="1524000"/>
            <a:ext cx="914400" cy="457200"/>
          </a:xfrm>
          <a:prstGeom prst="rect">
            <a:avLst/>
          </a:prstGeom>
          <a:solidFill>
            <a:srgbClr val="FF0000"/>
          </a:solidFill>
          <a:ln w="762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5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/>
          </p:cNvSpPr>
          <p:nvPr>
            <p:ph type="title"/>
          </p:nvPr>
        </p:nvSpPr>
        <p:spPr>
          <a:xfrm>
            <a:off x="1214796" y="642543"/>
            <a:ext cx="7118955" cy="1049235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Get Your Tools Together</a:t>
            </a:r>
          </a:p>
        </p:txBody>
      </p:sp>
      <p:sp>
        <p:nvSpPr>
          <p:cNvPr id="5" name="Rectangle 3"/>
          <p:cNvSpPr>
            <a:spLocks noGrp="1"/>
          </p:cNvSpPr>
          <p:nvPr>
            <p:ph type="body" idx="1"/>
          </p:nvPr>
        </p:nvSpPr>
        <p:spPr>
          <a:xfrm>
            <a:off x="1563782" y="2133600"/>
            <a:ext cx="7118955" cy="38862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Stackable bins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merchandise</a:t>
            </a: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Paper (printer and writing)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Sticky notes, stapler, paper clips, tape, pens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Invoices/forms/envelopes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File folders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Calendar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Ø"/>
            </a:pPr>
            <a:r>
              <a:rPr lang="en-US" sz="2400" dirty="0"/>
              <a:t>Wastebasket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CFA394-10E6-48CF-BD81-FC3E1BC4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2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Vertical Bullet List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B2653F-0F61-4FB5-A284-C9769A937889}"/>
              </a:ext>
            </a:extLst>
          </p:cNvPr>
          <p:cNvSpPr/>
          <p:nvPr/>
        </p:nvSpPr>
        <p:spPr>
          <a:xfrm>
            <a:off x="891540" y="2286000"/>
            <a:ext cx="8147685" cy="3732249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r>
              <a:rPr lang="en-US"/>
              <a:t>Traveling internationally</a:t>
            </a:r>
          </a:p>
          <a:p>
            <a:pPr lvl="0">
              <a:buChar char="•"/>
            </a:pPr>
            <a:r>
              <a:rPr lang="en-US"/>
              <a:t>Meeting the client</a:t>
            </a:r>
          </a:p>
          <a:p>
            <a:pPr lvl="0">
              <a:buChar char="•"/>
            </a:pPr>
            <a:r>
              <a:rPr lang="en-US"/>
              <a:t>Choosing the merchandise</a:t>
            </a:r>
          </a:p>
          <a:p>
            <a:pPr lvl="0">
              <a:buChar char="•"/>
            </a:pPr>
            <a:r>
              <a:rPr lang="en-US"/>
              <a:t>Closing the deal</a:t>
            </a:r>
          </a:p>
          <a:p>
            <a:pPr lvl="0">
              <a:buChar char="•"/>
            </a:pPr>
            <a:r>
              <a:rPr lang="en-US"/>
              <a:t>Marketing</a:t>
            </a:r>
          </a:p>
          <a:p>
            <a:pPr lvl="0">
              <a:buChar char="•"/>
            </a:pPr>
            <a:r>
              <a:rPr lang="en-US"/>
              <a:t>Go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6E1A0-B4F7-4F1E-AD53-8EBE315C2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2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3" name="coin.wav"/>
          </p:stSnd>
        </p:sndAc>
      </p:transition>
    </mc:Choice>
    <mc:Fallback xmlns="">
      <p:transition spd="slow">
        <p:random/>
        <p:sndAc>
          <p:stSnd>
            <p:snd r:embed="rId4" name="coin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577334-3DF8-4C0F-8EE9-247C762E0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83B7-93B7-431F-9B57-14C4ABF15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33FEC1-CC3B-4A21-8FC5-7DEBFBED746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104B2F-59C7-4191-8B53-2AD841DDA3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551A35-EC1B-46BA-B5BB-BFF0A543567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04868-AD99-49CA-9C43-51FB33E1E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85FAE-E4EB-45D9-AE03-3A0036BA87A8}" type="slidenum">
              <a:rPr lang="en-US" altLang="x-none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coin.wav"/>
          </p:stSnd>
        </p:sndAc>
      </p:transition>
    </mc:Choice>
    <mc:Fallback xmlns="">
      <p:transition spd="slow">
        <p:random/>
        <p:sndAc>
          <p:stSnd>
            <p:snd r:embed="rId3" name="coin.wav"/>
          </p:stSnd>
        </p:sndAc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1B483BD5D5AF499B0F7B9118BC628C" ma:contentTypeVersion="0" ma:contentTypeDescription="Create a new document." ma:contentTypeScope="" ma:versionID="288baffdd2ede4b7857d7a470e9b2a41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C759B2CB-A608-48C0-AFAF-93BE26DE4F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60526FD-2894-4337-A077-3091181AD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3A9F5A48-AA16-4CD3-BCA4-6DB508944CA4}">
  <ds:schemaRefs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6689</TotalTime>
  <Words>105</Words>
  <Application>Microsoft Office PowerPoint</Application>
  <PresentationFormat>A4 Paper (210x297 mm)</PresentationFormat>
  <Paragraphs>50</Paragraphs>
  <Slides>8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  <vt:variant>
        <vt:lpstr>Custom Shows</vt:lpstr>
      </vt:variant>
      <vt:variant>
        <vt:i4>2</vt:i4>
      </vt:variant>
    </vt:vector>
  </HeadingPairs>
  <TitlesOfParts>
    <vt:vector size="16" baseType="lpstr">
      <vt:lpstr>Arial</vt:lpstr>
      <vt:lpstr>Calibri</vt:lpstr>
      <vt:lpstr>Impact</vt:lpstr>
      <vt:lpstr>Times New Roman</vt:lpstr>
      <vt:lpstr>Wingdings</vt:lpstr>
      <vt:lpstr>Main Event</vt:lpstr>
      <vt:lpstr>Earth Day</vt:lpstr>
      <vt:lpstr>Equipment Replacement</vt:lpstr>
      <vt:lpstr>Temperatures</vt:lpstr>
      <vt:lpstr>Garden Residents</vt:lpstr>
      <vt:lpstr>Text Box</vt:lpstr>
      <vt:lpstr>Get Your Tools Together</vt:lpstr>
      <vt:lpstr>Vertical Bullet List</vt:lpstr>
      <vt:lpstr>PowerPoint Presentation</vt:lpstr>
      <vt:lpstr>Picture</vt:lpstr>
      <vt:lpstr>Graphic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Keios Starqua</cp:lastModifiedBy>
  <cp:revision>134</cp:revision>
  <dcterms:created xsi:type="dcterms:W3CDTF">2006-04-18T16:29:51Z</dcterms:created>
  <dcterms:modified xsi:type="dcterms:W3CDTF">2021-08-13T03:16:07Z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TC011594421033</vt:lpwstr>
  </property>
</Properties>
</file>

<file path=docProps/thumbnail.jpeg>
</file>